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font" Target="fonts/Raleway-regular.fntdata"/><Relationship Id="rId10" Type="http://schemas.openxmlformats.org/officeDocument/2006/relationships/slide" Target="slides/slide6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Oswald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8f861fc1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8f861fc1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8f861fc10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8f861fc10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a6bb0cf394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a6bb0cf394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a6bb0cf39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a6bb0cf39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8f861fc10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8f861fc10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/>
          <p:nvPr>
            <p:ph type="ctrTitle"/>
          </p:nvPr>
        </p:nvSpPr>
        <p:spPr>
          <a:xfrm>
            <a:off x="720000" y="903425"/>
            <a:ext cx="43254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REAL</a:t>
            </a:r>
            <a:r>
              <a:rPr lang="en" sz="4400"/>
              <a:t> TIME DENOISING WITH DL: Milestone 2</a:t>
            </a:r>
            <a:endParaRPr sz="4400"/>
          </a:p>
        </p:txBody>
      </p:sp>
      <p:sp>
        <p:nvSpPr>
          <p:cNvPr id="509" name="Google Shape;509;p25"/>
          <p:cNvSpPr txBox="1"/>
          <p:nvPr>
            <p:ph idx="1" type="subTitle"/>
          </p:nvPr>
        </p:nvSpPr>
        <p:spPr>
          <a:xfrm>
            <a:off x="720000" y="3380775"/>
            <a:ext cx="28437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Tong, Tom Donnelly, Shixuan Fang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Advised by Liam Dugan</a:t>
            </a:r>
            <a:endParaRPr sz="1400"/>
          </a:p>
        </p:txBody>
      </p:sp>
      <p:sp>
        <p:nvSpPr>
          <p:cNvPr id="510" name="Google Shape;510;p25"/>
          <p:cNvSpPr/>
          <p:nvPr/>
        </p:nvSpPr>
        <p:spPr>
          <a:xfrm>
            <a:off x="7171431" y="50102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7343722" y="50102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25"/>
          <p:cNvPicPr preferRelativeResize="0"/>
          <p:nvPr/>
        </p:nvPicPr>
        <p:blipFill rotWithShape="1">
          <a:blip r:embed="rId3">
            <a:alphaModFix/>
          </a:blip>
          <a:srcRect b="0" l="25910" r="25649" t="0"/>
          <a:stretch/>
        </p:blipFill>
        <p:spPr>
          <a:xfrm>
            <a:off x="5568950" y="1086407"/>
            <a:ext cx="2558227" cy="29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Milestone</a:t>
            </a:r>
            <a:endParaRPr/>
          </a:p>
        </p:txBody>
      </p:sp>
      <p:sp>
        <p:nvSpPr>
          <p:cNvPr id="518" name="Google Shape;518;p26"/>
          <p:cNvSpPr txBox="1"/>
          <p:nvPr>
            <p:ph idx="1" type="body"/>
          </p:nvPr>
        </p:nvSpPr>
        <p:spPr>
          <a:xfrm>
            <a:off x="720000" y="1104850"/>
            <a:ext cx="38520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cuDNN and openCV setup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Found and discovered dnCNN and FFDNet models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Weight loading script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cuDNN toy example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Paper reading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519" name="Google Shape;5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350" y="359387"/>
            <a:ext cx="1882836" cy="2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100" y="359387"/>
            <a:ext cx="1858723" cy="2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200" y="3040275"/>
            <a:ext cx="1688276" cy="168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4825" y="3040275"/>
            <a:ext cx="1747165" cy="16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1313" y="3107712"/>
            <a:ext cx="1788893" cy="188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9018" y="3107712"/>
            <a:ext cx="1788893" cy="1883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530" name="Google Shape;530;p27"/>
          <p:cNvSpPr txBox="1"/>
          <p:nvPr>
            <p:ph idx="1" type="body"/>
          </p:nvPr>
        </p:nvSpPr>
        <p:spPr>
          <a:xfrm>
            <a:off x="720000" y="1104850"/>
            <a:ext cx="4339500" cy="25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cuDNN code to run images through entire dnCNN </a:t>
            </a:r>
            <a:r>
              <a:rPr lang="en" sz="1500"/>
              <a:t>net given a set of weights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Pipeline is complete but debugging is still in progress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Lots of helper code to make integrating into the path tracer easier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Images are visualization after a single convolutional pass</a:t>
            </a:r>
            <a:endParaRPr sz="1500"/>
          </a:p>
        </p:txBody>
      </p:sp>
      <p:pic>
        <p:nvPicPr>
          <p:cNvPr id="531" name="Google Shape;5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700" y="561475"/>
            <a:ext cx="2112026" cy="15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763" y="2579144"/>
            <a:ext cx="2219875" cy="166490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27"/>
          <p:cNvSpPr txBox="1"/>
          <p:nvPr/>
        </p:nvSpPr>
        <p:spPr>
          <a:xfrm>
            <a:off x="5945700" y="2145500"/>
            <a:ext cx="211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Pytorch Output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27"/>
          <p:cNvSpPr txBox="1"/>
          <p:nvPr/>
        </p:nvSpPr>
        <p:spPr>
          <a:xfrm>
            <a:off x="5891774" y="4323700"/>
            <a:ext cx="222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Visualization of cuDNN output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27"/>
          <p:cNvSpPr/>
          <p:nvPr/>
        </p:nvSpPr>
        <p:spPr>
          <a:xfrm>
            <a:off x="0" y="3853212"/>
            <a:ext cx="1338300" cy="572400"/>
          </a:xfrm>
          <a:prstGeom prst="homePlate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pytorch .pth file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27"/>
          <p:cNvSpPr/>
          <p:nvPr/>
        </p:nvSpPr>
        <p:spPr>
          <a:xfrm>
            <a:off x="1111001" y="3853025"/>
            <a:ext cx="1343400" cy="572400"/>
          </a:xfrm>
          <a:prstGeom prst="chevron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weights &amp; bias .csv files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27"/>
          <p:cNvSpPr/>
          <p:nvPr/>
        </p:nvSpPr>
        <p:spPr>
          <a:xfrm>
            <a:off x="2203420" y="3853025"/>
            <a:ext cx="1343400" cy="572400"/>
          </a:xfrm>
          <a:prstGeom prst="chevron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cuDNN tensor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27"/>
          <p:cNvSpPr/>
          <p:nvPr/>
        </p:nvSpPr>
        <p:spPr>
          <a:xfrm>
            <a:off x="3295950" y="3853025"/>
            <a:ext cx="1603800" cy="572400"/>
          </a:xfrm>
          <a:prstGeom prst="chevron">
            <a:avLst>
              <a:gd fmla="val 50000" name="adj"/>
            </a:avLst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.png or .txt after convolution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544" name="Google Shape;544;p28"/>
          <p:cNvSpPr txBox="1"/>
          <p:nvPr>
            <p:ph idx="1" type="body"/>
          </p:nvPr>
        </p:nvSpPr>
        <p:spPr>
          <a:xfrm>
            <a:off x="720000" y="1104850"/>
            <a:ext cx="76539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generation pipeline: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Takes in a scene or scenes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Generates camera angles to cover the scene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Saves SPP 1 - 16 iterations and ground truth image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Save GBuffer for possible use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Scene Generator: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Takes in a number and generates that many of different scene files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Each scene contains random number of materials and objects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cornell box scenes for now, will change later if needed</a:t>
            </a:r>
            <a:br>
              <a:rPr lang="en" sz="1600"/>
            </a:br>
            <a:br>
              <a:rPr lang="en" sz="1600"/>
            </a:br>
            <a:r>
              <a:rPr lang="en" sz="1600"/>
              <a:t>Current Data: 185 Samples of Cornell box, 200 Different Cornell Scenes</a:t>
            </a:r>
            <a:endParaRPr sz="1600"/>
          </a:p>
        </p:txBody>
      </p:sp>
      <p:pic>
        <p:nvPicPr>
          <p:cNvPr id="545" name="Google Shape;5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700" y="518125"/>
            <a:ext cx="2177475" cy="209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pic>
        <p:nvPicPr>
          <p:cNvPr id="551" name="Google Shape;5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137" y="1341288"/>
            <a:ext cx="2017200" cy="20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738" y="1355275"/>
            <a:ext cx="1989224" cy="198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887" y="1341300"/>
            <a:ext cx="2017200" cy="20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9"/>
          <p:cNvSpPr txBox="1"/>
          <p:nvPr/>
        </p:nvSpPr>
        <p:spPr>
          <a:xfrm>
            <a:off x="1413913" y="3444700"/>
            <a:ext cx="192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SPP Sample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29"/>
          <p:cNvSpPr txBox="1"/>
          <p:nvPr/>
        </p:nvSpPr>
        <p:spPr>
          <a:xfrm>
            <a:off x="3610138" y="3444700"/>
            <a:ext cx="197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DnCNN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Prediction,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SPP Training,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6000 Iterations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29"/>
          <p:cNvSpPr txBox="1"/>
          <p:nvPr/>
        </p:nvSpPr>
        <p:spPr>
          <a:xfrm>
            <a:off x="5712888" y="3534425"/>
            <a:ext cx="197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5000 SPP Ground Truth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562" name="Google Shape;562;p30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Continue gathering of training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Not just cornell scenes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multiple machines to get even more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Adapt the authors training pipeline to be more suitable to our task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 multiple models for different scenes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Put cuDNN code into path tracer (even if </a:t>
            </a:r>
            <a:r>
              <a:rPr lang="en" sz="1500"/>
              <a:t>models aren’t ready yet)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generating performance metrics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How long does our path tracer take to do n iterations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How long does the denoising model take to run on a single frame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Investigate using gbuffer in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looking at resolution up-scaling models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